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59" r:id="rId8"/>
    <p:sldId id="264" r:id="rId9"/>
    <p:sldId id="265" r:id="rId10"/>
    <p:sldId id="266" r:id="rId11"/>
    <p:sldId id="267" r:id="rId12"/>
    <p:sldId id="260" r:id="rId13"/>
  </p:sldIdLst>
  <p:sldSz cx="18288000" cy="10287000"/>
  <p:notesSz cx="6858000" cy="9144000"/>
  <p:embeddedFontLst>
    <p:embeddedFont>
      <p:font typeface="210 디딤고딕" panose="020B0600000101010101" charset="-127"/>
      <p:regular r:id="rId14"/>
    </p:embeddedFont>
    <p:embeddedFont>
      <p:font typeface="210 디딤고딕 Bold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owun Batang" pitchFamily="2" charset="-127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휴먼엑스포" panose="02030504000101010101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9F25A-D02C-4322-9B94-62F9DAA1BED4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B6CD07E-7088-412A-A6F0-2AFC28F3F772}">
      <dgm:prSet phldrT="[텍스트]" custT="1"/>
      <dgm:spPr/>
      <dgm:t>
        <a:bodyPr/>
        <a:lstStyle/>
        <a:p>
          <a:pPr latinLnBrk="1"/>
          <a:r>
            <a:rPr lang="ko-KR" altLang="en-US" sz="3200" b="1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gm:t>
    </dgm:pt>
    <dgm:pt modelId="{52C69B1C-94E4-4AD1-BEB7-2D831494C47B}" type="par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A612F50-5795-4382-B2C8-8690BDE87086}" type="sibTrans" cxnId="{72035A3F-9548-4A04-8173-21610C119B29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2458544-A33F-40B8-9D2B-3D7D3AB6479E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37D40DDE-7689-47A3-9102-DEE1E936AEC8}" type="par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E73E48F-3F79-422F-9E32-9F765A493791}" type="sibTrans" cxnId="{DA8E94D3-139A-4AB5-AB35-7A30ECB65F4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6F4C9D7-B3A4-464A-B949-01AF1C56C5AC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765AD83-D97C-447C-8D85-1740237EEEDC}" type="par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719B41C-8684-4CAA-ACB2-106ED2DF7B61}" type="sibTrans" cxnId="{5B68A3C0-69C5-4DDA-9F87-8E4765AEE730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278E5A-47B0-406A-BA9C-EC2C1310EE37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2997D9E-A0D3-4C8D-B459-60480858BF47}" type="par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2A9EF64D-82A0-492A-A0D0-BA1B4F8DCE69}" type="sibTrans" cxnId="{45CC6E11-BE19-451F-B9A7-85E01F9F3FFA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C9D2A4B1-D0FE-4E01-88F8-D21AEE0E91DF}">
      <dgm:prSet phldrT="[텍스트]" custT="1"/>
      <dgm:spPr/>
      <dgm:t>
        <a:bodyPr/>
        <a:lstStyle/>
        <a:p>
          <a:pPr latinLnBrk="1"/>
          <a:r>
            <a:rPr lang="ko-KR" altLang="en-US" sz="3200" b="1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F6068B14-520B-4C6D-ADB2-DB8C043477B0}" type="par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427A27D-B07D-424E-AB7E-9FC3EE723D91}" type="sibTrans" cxnId="{F61FAAF0-877E-44E3-9B31-A374AB42F235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6FC492C9-E243-41D2-83F1-54E6B0C08535}">
      <dgm:prSet phldrT="[텍스트]"/>
      <dgm:spPr/>
      <dgm:t>
        <a:bodyPr/>
        <a:lstStyle/>
        <a:p>
          <a:pPr latinLnBrk="1"/>
          <a:r>
            <a: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747CE633-E0D1-41E5-A9C1-0599E694D4FE}" type="par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298AF58-27E6-41DA-883B-62C366309C60}" type="sibTrans" cxnId="{90D793BC-F52F-4967-A72E-73CCAB0BC0DD}">
      <dgm:prSet/>
      <dgm:spPr/>
      <dgm:t>
        <a:bodyPr/>
        <a:lstStyle/>
        <a:p>
          <a:pPr latinLnBrk="1"/>
          <a:endParaRPr lang="ko-KR" altLang="en-US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DD957368-5628-4D43-9AC9-3D656C7022EC}">
      <dgm:prSet phldrT="[텍스트]"/>
      <dgm:spPr/>
      <dgm:t>
        <a:bodyPr/>
        <a:lstStyle/>
        <a:p>
          <a:pPr latinLnBrk="1"/>
          <a:r>
            <a: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gm:t>
    </dgm:pt>
    <dgm:pt modelId="{050025A4-91E2-498D-B59F-1AC58E218A6B}" type="par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8EA97162-1720-482C-B6E0-75DB8923B526}" type="sibTrans" cxnId="{7AE070DC-A5A8-46AA-8A09-7AA432A1E98B}">
      <dgm:prSet/>
      <dgm:spPr/>
      <dgm:t>
        <a:bodyPr/>
        <a:lstStyle/>
        <a:p>
          <a:pPr latinLnBrk="1"/>
          <a:endParaRPr lang="ko-KR" altLang="en-US"/>
        </a:p>
      </dgm:t>
    </dgm:pt>
    <dgm:pt modelId="{E5FEE4FA-40DC-4A45-B38D-58F1F2431695}">
      <dgm:prSet phldrT="[텍스트]"/>
      <dgm:spPr/>
      <dgm:t>
        <a:bodyPr/>
        <a:lstStyle/>
        <a:p>
          <a:pPr latinLnBrk="1"/>
          <a:r>
            <a:rPr lang="en-US" b="0" dirty="0" err="1"/>
            <a:t>cupertino_icons</a:t>
          </a:r>
          <a:r>
            <a:rPr lang="en-US" b="0" dirty="0"/>
            <a:t>: ^1.0.2</a:t>
          </a:r>
          <a:endParaRPr lang="ko-KR" altLang="en-US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gm:t>
    </dgm:pt>
    <dgm:pt modelId="{82654AC5-3A63-4C1F-804B-8EA9DC0B0699}" type="par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832D484E-2FEE-407D-AFBD-BCC50ADCC1D4}" type="sibTrans" cxnId="{2A3B8B87-1D33-4C74-AFC2-F3397BA8AF1B}">
      <dgm:prSet/>
      <dgm:spPr/>
      <dgm:t>
        <a:bodyPr/>
        <a:lstStyle/>
        <a:p>
          <a:pPr latinLnBrk="1"/>
          <a:endParaRPr lang="ko-KR" altLang="en-US"/>
        </a:p>
      </dgm:t>
    </dgm:pt>
    <dgm:pt modelId="{E127CB61-4D50-4715-A5BA-FBDA6D0DB379}">
      <dgm:prSet/>
      <dgm:spPr/>
      <dgm:t>
        <a:bodyPr/>
        <a:lstStyle/>
        <a:p>
          <a:pPr latinLnBrk="1"/>
          <a:r>
            <a:rPr lang="en-US" b="0" dirty="0" err="1"/>
            <a:t>image_picker</a:t>
          </a:r>
          <a:r>
            <a:rPr lang="en-US" b="0" dirty="0"/>
            <a:t>: ^1.0.4</a:t>
          </a:r>
        </a:p>
      </dgm:t>
    </dgm:pt>
    <dgm:pt modelId="{5119F45F-96DC-42E0-BBB0-7639EDD50C79}" type="par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67BA9F23-9689-4EDE-A2A7-E032F6428C2F}" type="sibTrans" cxnId="{D43572F1-0A6E-4B38-813B-7CC65B9ABEA2}">
      <dgm:prSet/>
      <dgm:spPr/>
      <dgm:t>
        <a:bodyPr/>
        <a:lstStyle/>
        <a:p>
          <a:pPr latinLnBrk="1"/>
          <a:endParaRPr lang="ko-KR" altLang="en-US"/>
        </a:p>
      </dgm:t>
    </dgm:pt>
    <dgm:pt modelId="{40471257-F408-4D9A-83BF-42A74F21A880}">
      <dgm:prSet/>
      <dgm:spPr/>
      <dgm:t>
        <a:bodyPr/>
        <a:lstStyle/>
        <a:p>
          <a:pPr latinLnBrk="1"/>
          <a:r>
            <a:rPr lang="en-US" b="0" dirty="0" err="1"/>
            <a:t>firebase_core</a:t>
          </a:r>
          <a:r>
            <a:rPr lang="en-US" b="0" dirty="0"/>
            <a:t>: ^2.15.1</a:t>
          </a:r>
        </a:p>
      </dgm:t>
    </dgm:pt>
    <dgm:pt modelId="{32267105-27A5-420D-9A8C-E65234A7E5E2}" type="par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A445E4BF-6E43-49F1-80A4-42F41D07528F}" type="sibTrans" cxnId="{8CA16D19-6B61-4D44-8DC8-5B63B3A0E60E}">
      <dgm:prSet/>
      <dgm:spPr/>
      <dgm:t>
        <a:bodyPr/>
        <a:lstStyle/>
        <a:p>
          <a:pPr latinLnBrk="1"/>
          <a:endParaRPr lang="ko-KR" altLang="en-US"/>
        </a:p>
      </dgm:t>
    </dgm:pt>
    <dgm:pt modelId="{940312CF-BD49-4C19-A75A-D269383A7E4F}">
      <dgm:prSet/>
      <dgm:spPr/>
      <dgm:t>
        <a:bodyPr/>
        <a:lstStyle/>
        <a:p>
          <a:pPr latinLnBrk="1"/>
          <a:r>
            <a:rPr lang="en-US" b="0" dirty="0" err="1"/>
            <a:t>firebase_auth</a:t>
          </a:r>
          <a:r>
            <a:rPr lang="en-US" b="0" dirty="0"/>
            <a:t>: ^4.9.0</a:t>
          </a:r>
        </a:p>
      </dgm:t>
    </dgm:pt>
    <dgm:pt modelId="{E425D2F0-2D53-4999-86A2-55BC647FE9F1}" type="par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78990984-A9F7-4385-8032-2C6818A353CA}" type="sibTrans" cxnId="{B4FA4EDC-7790-4EA9-99BE-9BB1D024BC93}">
      <dgm:prSet/>
      <dgm:spPr/>
      <dgm:t>
        <a:bodyPr/>
        <a:lstStyle/>
        <a:p>
          <a:pPr latinLnBrk="1"/>
          <a:endParaRPr lang="ko-KR" altLang="en-US"/>
        </a:p>
      </dgm:t>
    </dgm:pt>
    <dgm:pt modelId="{8D7A9732-AE6A-4EF5-B396-DAC4AC534642}">
      <dgm:prSet/>
      <dgm:spPr/>
      <dgm:t>
        <a:bodyPr/>
        <a:lstStyle/>
        <a:p>
          <a:pPr latinLnBrk="1"/>
          <a:r>
            <a:rPr lang="en-US" b="0" dirty="0" err="1"/>
            <a:t>cloud_firestore</a:t>
          </a:r>
          <a:r>
            <a:rPr lang="en-US" b="0" dirty="0"/>
            <a:t>: ^4.9.1</a:t>
          </a:r>
        </a:p>
      </dgm:t>
    </dgm:pt>
    <dgm:pt modelId="{95595150-C3A5-416A-9BC1-E4B41949C7EF}" type="par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64CDC1E6-AFB9-4B8A-A698-D0B9C13D3085}" type="sibTrans" cxnId="{1B95FA30-7D9C-405E-91CB-B0F79C0B347C}">
      <dgm:prSet/>
      <dgm:spPr/>
      <dgm:t>
        <a:bodyPr/>
        <a:lstStyle/>
        <a:p>
          <a:pPr latinLnBrk="1"/>
          <a:endParaRPr lang="ko-KR" altLang="en-US"/>
        </a:p>
      </dgm:t>
    </dgm:pt>
    <dgm:pt modelId="{45CC194E-26DD-40D7-9138-5454B5A76641}">
      <dgm:prSet/>
      <dgm:spPr/>
      <dgm:t>
        <a:bodyPr/>
        <a:lstStyle/>
        <a:p>
          <a:pPr latinLnBrk="1"/>
          <a:r>
            <a:rPr lang="en-US" b="0" dirty="0" err="1"/>
            <a:t>google_sign_in</a:t>
          </a:r>
          <a:r>
            <a:rPr lang="en-US" b="0" dirty="0"/>
            <a:t>: ^6.1.5</a:t>
          </a:r>
        </a:p>
      </dgm:t>
    </dgm:pt>
    <dgm:pt modelId="{C90A0693-9BF2-4039-A788-10FE508C5AED}" type="par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DFE82A0B-9A90-483B-8F86-9BF8311354F9}" type="sibTrans" cxnId="{5CB5A5C6-BB8C-41D2-A02A-8BC6F3A8D97F}">
      <dgm:prSet/>
      <dgm:spPr/>
      <dgm:t>
        <a:bodyPr/>
        <a:lstStyle/>
        <a:p>
          <a:pPr latinLnBrk="1"/>
          <a:endParaRPr lang="ko-KR" altLang="en-US"/>
        </a:p>
      </dgm:t>
    </dgm:pt>
    <dgm:pt modelId="{A3C199DF-D936-416B-8416-EA702884110A}">
      <dgm:prSet/>
      <dgm:spPr/>
      <dgm:t>
        <a:bodyPr/>
        <a:lstStyle/>
        <a:p>
          <a:pPr latinLnBrk="1"/>
          <a:r>
            <a:rPr lang="en-US" b="0" dirty="0"/>
            <a:t>provider: ^6.0.5</a:t>
          </a:r>
        </a:p>
      </dgm:t>
    </dgm:pt>
    <dgm:pt modelId="{5111A4CD-7F6A-4C12-BB85-DE60BF748C04}" type="par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4D99828B-3D2E-44F2-9CD0-BBB952CA1FA3}" type="sibTrans" cxnId="{2FC53042-BAC2-4B87-9BCA-D7DE2E44C59C}">
      <dgm:prSet/>
      <dgm:spPr/>
      <dgm:t>
        <a:bodyPr/>
        <a:lstStyle/>
        <a:p>
          <a:pPr latinLnBrk="1"/>
          <a:endParaRPr lang="ko-KR" altLang="en-US"/>
        </a:p>
      </dgm:t>
    </dgm:pt>
    <dgm:pt modelId="{6F57F320-A58A-4F53-B733-4059CE6E3058}">
      <dgm:prSet/>
      <dgm:spPr/>
      <dgm:t>
        <a:bodyPr/>
        <a:lstStyle/>
        <a:p>
          <a:pPr latinLnBrk="1"/>
          <a:r>
            <a:rPr lang="en-US" b="0" dirty="0" err="1"/>
            <a:t>firebase_storage</a:t>
          </a:r>
          <a:r>
            <a:rPr lang="en-US" b="0" dirty="0"/>
            <a:t>: ^11.2.6</a:t>
          </a:r>
        </a:p>
      </dgm:t>
    </dgm:pt>
    <dgm:pt modelId="{676E74E6-5D45-4BDB-871A-ACF2FFF903E0}" type="par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BF67F286-A76E-400A-A42C-B47EC9A9501D}" type="sibTrans" cxnId="{1C62C8FA-4134-4B25-8868-43551CABE1B3}">
      <dgm:prSet/>
      <dgm:spPr/>
      <dgm:t>
        <a:bodyPr/>
        <a:lstStyle/>
        <a:p>
          <a:pPr latinLnBrk="1"/>
          <a:endParaRPr lang="ko-KR" altLang="en-US"/>
        </a:p>
      </dgm:t>
    </dgm:pt>
    <dgm:pt modelId="{4FF356D6-45F2-46B2-9CB0-019919852A6F}">
      <dgm:prSet/>
      <dgm:spPr/>
      <dgm:t>
        <a:bodyPr/>
        <a:lstStyle/>
        <a:p>
          <a:pPr latinLnBrk="1"/>
          <a:r>
            <a:rPr lang="en-US" b="0" dirty="0" err="1"/>
            <a:t>timer_builder</a:t>
          </a:r>
          <a:r>
            <a:rPr lang="en-US" b="0" dirty="0"/>
            <a:t>: ^2.0.0</a:t>
          </a:r>
        </a:p>
      </dgm:t>
    </dgm:pt>
    <dgm:pt modelId="{65A50661-2FC4-4DB4-AC4B-6FE573B71C01}" type="par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9E622FDF-B12D-4B25-A4F1-C34732A289F7}" type="sibTrans" cxnId="{1D9AF1E1-CB09-4AC7-8123-3FAB05C5ADE2}">
      <dgm:prSet/>
      <dgm:spPr/>
      <dgm:t>
        <a:bodyPr/>
        <a:lstStyle/>
        <a:p>
          <a:pPr latinLnBrk="1"/>
          <a:endParaRPr lang="ko-KR" altLang="en-US"/>
        </a:p>
      </dgm:t>
    </dgm:pt>
    <dgm:pt modelId="{F461DBD2-E6D8-45F2-8442-4C5A1D800FFA}">
      <dgm:prSet/>
      <dgm:spPr/>
      <dgm:t>
        <a:bodyPr/>
        <a:lstStyle/>
        <a:p>
          <a:pPr latinLnBrk="1"/>
          <a:r>
            <a:rPr lang="en-US" b="0" dirty="0" err="1"/>
            <a:t>intl</a:t>
          </a:r>
          <a:r>
            <a:rPr lang="en-US" b="0" dirty="0"/>
            <a:t>: ^0.18.1</a:t>
          </a:r>
        </a:p>
      </dgm:t>
    </dgm:pt>
    <dgm:pt modelId="{7C38F2FB-3729-46C6-8D3D-522C57C3BD30}" type="par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E86BED11-A4F3-4E7B-9F39-75E47167FFEB}" type="sibTrans" cxnId="{8AE3D6F8-B7FD-4EC6-93B1-5851F5EE4A16}">
      <dgm:prSet/>
      <dgm:spPr/>
      <dgm:t>
        <a:bodyPr/>
        <a:lstStyle/>
        <a:p>
          <a:pPr latinLnBrk="1"/>
          <a:endParaRPr lang="ko-KR" altLang="en-US"/>
        </a:p>
      </dgm:t>
    </dgm:pt>
    <dgm:pt modelId="{DF1141F0-CCF0-45DB-8BA6-7760141CFC95}" type="pres">
      <dgm:prSet presAssocID="{17E9F25A-D02C-4322-9B94-62F9DAA1BED4}" presName="linear" presStyleCnt="0">
        <dgm:presLayoutVars>
          <dgm:dir/>
          <dgm:animLvl val="lvl"/>
          <dgm:resizeHandles val="exact"/>
        </dgm:presLayoutVars>
      </dgm:prSet>
      <dgm:spPr/>
    </dgm:pt>
    <dgm:pt modelId="{C07E533A-31BD-404D-A51B-B227187792EC}" type="pres">
      <dgm:prSet presAssocID="{BB6CD07E-7088-412A-A6F0-2AFC28F3F772}" presName="parentLin" presStyleCnt="0"/>
      <dgm:spPr/>
    </dgm:pt>
    <dgm:pt modelId="{08B3B994-73DB-43DF-886E-80E0704919C3}" type="pres">
      <dgm:prSet presAssocID="{BB6CD07E-7088-412A-A6F0-2AFC28F3F772}" presName="parentLeftMargin" presStyleLbl="node1" presStyleIdx="0" presStyleCnt="3"/>
      <dgm:spPr/>
    </dgm:pt>
    <dgm:pt modelId="{73D2670A-5C29-4607-BA70-88D136B61D3D}" type="pres">
      <dgm:prSet presAssocID="{BB6CD07E-7088-412A-A6F0-2AFC28F3F772}" presName="parentText" presStyleLbl="node1" presStyleIdx="0" presStyleCnt="3" custLinFactNeighborX="5178" custLinFactNeighborY="-2107">
        <dgm:presLayoutVars>
          <dgm:chMax val="0"/>
          <dgm:bulletEnabled val="1"/>
        </dgm:presLayoutVars>
      </dgm:prSet>
      <dgm:spPr/>
    </dgm:pt>
    <dgm:pt modelId="{FA3911E1-5677-442A-AF43-C350CA3D4C6F}" type="pres">
      <dgm:prSet presAssocID="{BB6CD07E-7088-412A-A6F0-2AFC28F3F772}" presName="negativeSpace" presStyleCnt="0"/>
      <dgm:spPr/>
    </dgm:pt>
    <dgm:pt modelId="{16A87250-CC93-4190-B1BB-9066368F79C7}" type="pres">
      <dgm:prSet presAssocID="{BB6CD07E-7088-412A-A6F0-2AFC28F3F772}" presName="childText" presStyleLbl="conFgAcc1" presStyleIdx="0" presStyleCnt="3">
        <dgm:presLayoutVars>
          <dgm:bulletEnabled val="1"/>
        </dgm:presLayoutVars>
      </dgm:prSet>
      <dgm:spPr/>
    </dgm:pt>
    <dgm:pt modelId="{45786235-C324-4001-AC3D-205833F59C0D}" type="pres">
      <dgm:prSet presAssocID="{DA612F50-5795-4382-B2C8-8690BDE87086}" presName="spaceBetweenRectangles" presStyleCnt="0"/>
      <dgm:spPr/>
    </dgm:pt>
    <dgm:pt modelId="{7CDA6867-51D5-4DFF-96A2-4D368E793685}" type="pres">
      <dgm:prSet presAssocID="{C9D2A4B1-D0FE-4E01-88F8-D21AEE0E91DF}" presName="parentLin" presStyleCnt="0"/>
      <dgm:spPr/>
    </dgm:pt>
    <dgm:pt modelId="{132294D4-2B10-465F-B762-EA3E09C8B8E9}" type="pres">
      <dgm:prSet presAssocID="{C9D2A4B1-D0FE-4E01-88F8-D21AEE0E91DF}" presName="parentLeftMargin" presStyleLbl="node1" presStyleIdx="0" presStyleCnt="3"/>
      <dgm:spPr/>
    </dgm:pt>
    <dgm:pt modelId="{61C6653D-F4D8-4ED9-96AC-93D3ADB046CA}" type="pres">
      <dgm:prSet presAssocID="{C9D2A4B1-D0FE-4E01-88F8-D21AEE0E91DF}" presName="parentText" presStyleLbl="node1" presStyleIdx="1" presStyleCnt="3" custLinFactNeighborX="5178" custLinFactNeighborY="-2107">
        <dgm:presLayoutVars>
          <dgm:chMax val="0"/>
          <dgm:bulletEnabled val="1"/>
        </dgm:presLayoutVars>
      </dgm:prSet>
      <dgm:spPr/>
    </dgm:pt>
    <dgm:pt modelId="{E78E16E9-377E-4F99-86B6-C37C14EE3321}" type="pres">
      <dgm:prSet presAssocID="{C9D2A4B1-D0FE-4E01-88F8-D21AEE0E91DF}" presName="negativeSpace" presStyleCnt="0"/>
      <dgm:spPr/>
    </dgm:pt>
    <dgm:pt modelId="{1E556811-C1D2-49CB-917D-50509A061EDD}" type="pres">
      <dgm:prSet presAssocID="{C9D2A4B1-D0FE-4E01-88F8-D21AEE0E91DF}" presName="childText" presStyleLbl="conFgAcc1" presStyleIdx="1" presStyleCnt="3">
        <dgm:presLayoutVars>
          <dgm:bulletEnabled val="1"/>
        </dgm:presLayoutVars>
      </dgm:prSet>
      <dgm:spPr/>
    </dgm:pt>
    <dgm:pt modelId="{9C4B50E7-575B-4DEC-A731-4C0D065FD5F5}" type="pres">
      <dgm:prSet presAssocID="{6427A27D-B07D-424E-AB7E-9FC3EE723D91}" presName="spaceBetweenRectangles" presStyleCnt="0"/>
      <dgm:spPr/>
    </dgm:pt>
    <dgm:pt modelId="{F203D4D0-4DA7-4A86-9834-9ECA39255AF2}" type="pres">
      <dgm:prSet presAssocID="{DD957368-5628-4D43-9AC9-3D656C7022EC}" presName="parentLin" presStyleCnt="0"/>
      <dgm:spPr/>
    </dgm:pt>
    <dgm:pt modelId="{84A3CF82-8458-4373-BB5D-23AA49B2D362}" type="pres">
      <dgm:prSet presAssocID="{DD957368-5628-4D43-9AC9-3D656C7022EC}" presName="parentLeftMargin" presStyleLbl="node1" presStyleIdx="1" presStyleCnt="3"/>
      <dgm:spPr/>
    </dgm:pt>
    <dgm:pt modelId="{2BE6BE2C-4ADC-4921-A074-A02136A66B8E}" type="pres">
      <dgm:prSet presAssocID="{DD957368-5628-4D43-9AC9-3D656C7022E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4A1BBA-FDD2-428D-8613-4A711CF37CBC}" type="pres">
      <dgm:prSet presAssocID="{DD957368-5628-4D43-9AC9-3D656C7022EC}" presName="negativeSpace" presStyleCnt="0"/>
      <dgm:spPr/>
    </dgm:pt>
    <dgm:pt modelId="{651EB407-7C5A-4FF5-AD41-F222E288C623}" type="pres">
      <dgm:prSet presAssocID="{DD957368-5628-4D43-9AC9-3D656C7022EC}" presName="childText" presStyleLbl="conFgAcc1" presStyleIdx="2" presStyleCnt="3" custLinFactNeighborX="138" custLinFactNeighborY="-7399">
        <dgm:presLayoutVars>
          <dgm:bulletEnabled val="1"/>
        </dgm:presLayoutVars>
      </dgm:prSet>
      <dgm:spPr/>
    </dgm:pt>
  </dgm:ptLst>
  <dgm:cxnLst>
    <dgm:cxn modelId="{45CC6E11-BE19-451F-B9A7-85E01F9F3FFA}" srcId="{BB6CD07E-7088-412A-A6F0-2AFC28F3F772}" destId="{C2278E5A-47B0-406A-BA9C-EC2C1310EE37}" srcOrd="2" destOrd="0" parTransId="{C2997D9E-A0D3-4C8D-B459-60480858BF47}" sibTransId="{2A9EF64D-82A0-492A-A0D0-BA1B4F8DCE69}"/>
    <dgm:cxn modelId="{4C0C8018-1F0B-4110-9E14-F7E14DBAE3B9}" type="presOf" srcId="{940312CF-BD49-4C19-A75A-D269383A7E4F}" destId="{651EB407-7C5A-4FF5-AD41-F222E288C623}" srcOrd="0" destOrd="3" presId="urn:microsoft.com/office/officeart/2005/8/layout/list1"/>
    <dgm:cxn modelId="{8CA16D19-6B61-4D44-8DC8-5B63B3A0E60E}" srcId="{DD957368-5628-4D43-9AC9-3D656C7022EC}" destId="{40471257-F408-4D9A-83BF-42A74F21A880}" srcOrd="2" destOrd="0" parTransId="{32267105-27A5-420D-9A8C-E65234A7E5E2}" sibTransId="{A445E4BF-6E43-49F1-80A4-42F41D07528F}"/>
    <dgm:cxn modelId="{C9940524-D688-4433-BF87-A22B65481AC5}" type="presOf" srcId="{DD957368-5628-4D43-9AC9-3D656C7022EC}" destId="{2BE6BE2C-4ADC-4921-A074-A02136A66B8E}" srcOrd="1" destOrd="0" presId="urn:microsoft.com/office/officeart/2005/8/layout/list1"/>
    <dgm:cxn modelId="{1B95FA30-7D9C-405E-91CB-B0F79C0B347C}" srcId="{DD957368-5628-4D43-9AC9-3D656C7022EC}" destId="{8D7A9732-AE6A-4EF5-B396-DAC4AC534642}" srcOrd="4" destOrd="0" parTransId="{95595150-C3A5-416A-9BC1-E4B41949C7EF}" sibTransId="{64CDC1E6-AFB9-4B8A-A698-D0B9C13D3085}"/>
    <dgm:cxn modelId="{4E875533-289C-4AE6-B679-8EA79B561047}" type="presOf" srcId="{E5FEE4FA-40DC-4A45-B38D-58F1F2431695}" destId="{651EB407-7C5A-4FF5-AD41-F222E288C623}" srcOrd="0" destOrd="0" presId="urn:microsoft.com/office/officeart/2005/8/layout/list1"/>
    <dgm:cxn modelId="{7CEACC35-9800-43AC-8476-A7E50858B776}" type="presOf" srcId="{4FF356D6-45F2-46B2-9CB0-019919852A6F}" destId="{651EB407-7C5A-4FF5-AD41-F222E288C623}" srcOrd="0" destOrd="8" presId="urn:microsoft.com/office/officeart/2005/8/layout/list1"/>
    <dgm:cxn modelId="{72035A3F-9548-4A04-8173-21610C119B29}" srcId="{17E9F25A-D02C-4322-9B94-62F9DAA1BED4}" destId="{BB6CD07E-7088-412A-A6F0-2AFC28F3F772}" srcOrd="0" destOrd="0" parTransId="{52C69B1C-94E4-4AD1-BEB7-2D831494C47B}" sibTransId="{DA612F50-5795-4382-B2C8-8690BDE87086}"/>
    <dgm:cxn modelId="{B0AFDF5B-3D84-41FE-97BA-A331C6F80409}" type="presOf" srcId="{17E9F25A-D02C-4322-9B94-62F9DAA1BED4}" destId="{DF1141F0-CCF0-45DB-8BA6-7760141CFC95}" srcOrd="0" destOrd="0" presId="urn:microsoft.com/office/officeart/2005/8/layout/list1"/>
    <dgm:cxn modelId="{2FC53042-BAC2-4B87-9BCA-D7DE2E44C59C}" srcId="{DD957368-5628-4D43-9AC9-3D656C7022EC}" destId="{A3C199DF-D936-416B-8416-EA702884110A}" srcOrd="6" destOrd="0" parTransId="{5111A4CD-7F6A-4C12-BB85-DE60BF748C04}" sibTransId="{4D99828B-3D2E-44F2-9CD0-BBB952CA1FA3}"/>
    <dgm:cxn modelId="{0B660E70-5CC8-46AF-BF6D-057D8580B4F1}" type="presOf" srcId="{C9D2A4B1-D0FE-4E01-88F8-D21AEE0E91DF}" destId="{61C6653D-F4D8-4ED9-96AC-93D3ADB046CA}" srcOrd="1" destOrd="0" presId="urn:microsoft.com/office/officeart/2005/8/layout/list1"/>
    <dgm:cxn modelId="{5DFA2151-3950-44ED-90B0-39FFCD2EFC4D}" type="presOf" srcId="{8D7A9732-AE6A-4EF5-B396-DAC4AC534642}" destId="{651EB407-7C5A-4FF5-AD41-F222E288C623}" srcOrd="0" destOrd="4" presId="urn:microsoft.com/office/officeart/2005/8/layout/list1"/>
    <dgm:cxn modelId="{73A1085A-6B3D-4895-A95D-B20031394690}" type="presOf" srcId="{6F57F320-A58A-4F53-B733-4059CE6E3058}" destId="{651EB407-7C5A-4FF5-AD41-F222E288C623}" srcOrd="0" destOrd="7" presId="urn:microsoft.com/office/officeart/2005/8/layout/list1"/>
    <dgm:cxn modelId="{CA4B797F-B102-4109-A395-0CF4F282FCD4}" type="presOf" srcId="{F2458544-A33F-40B8-9D2B-3D7D3AB6479E}" destId="{16A87250-CC93-4190-B1BB-9066368F79C7}" srcOrd="0" destOrd="0" presId="urn:microsoft.com/office/officeart/2005/8/layout/list1"/>
    <dgm:cxn modelId="{2A3B8B87-1D33-4C74-AFC2-F3397BA8AF1B}" srcId="{DD957368-5628-4D43-9AC9-3D656C7022EC}" destId="{E5FEE4FA-40DC-4A45-B38D-58F1F2431695}" srcOrd="0" destOrd="0" parTransId="{82654AC5-3A63-4C1F-804B-8EA9DC0B0699}" sibTransId="{832D484E-2FEE-407D-AFBD-BCC50ADCC1D4}"/>
    <dgm:cxn modelId="{90D793BC-F52F-4967-A72E-73CCAB0BC0DD}" srcId="{C9D2A4B1-D0FE-4E01-88F8-D21AEE0E91DF}" destId="{6FC492C9-E243-41D2-83F1-54E6B0C08535}" srcOrd="0" destOrd="0" parTransId="{747CE633-E0D1-41E5-A9C1-0599E694D4FE}" sibTransId="{D298AF58-27E6-41DA-883B-62C366309C60}"/>
    <dgm:cxn modelId="{97C7C5BE-27FE-4BFB-A05C-40950A00FD72}" type="presOf" srcId="{C2278E5A-47B0-406A-BA9C-EC2C1310EE37}" destId="{16A87250-CC93-4190-B1BB-9066368F79C7}" srcOrd="0" destOrd="2" presId="urn:microsoft.com/office/officeart/2005/8/layout/list1"/>
    <dgm:cxn modelId="{5B68A3C0-69C5-4DDA-9F87-8E4765AEE730}" srcId="{BB6CD07E-7088-412A-A6F0-2AFC28F3F772}" destId="{76F4C9D7-B3A4-464A-B949-01AF1C56C5AC}" srcOrd="1" destOrd="0" parTransId="{2765AD83-D97C-447C-8D85-1740237EEEDC}" sibTransId="{C719B41C-8684-4CAA-ACB2-106ED2DF7B61}"/>
    <dgm:cxn modelId="{5CB5A5C6-BB8C-41D2-A02A-8BC6F3A8D97F}" srcId="{DD957368-5628-4D43-9AC9-3D656C7022EC}" destId="{45CC194E-26DD-40D7-9138-5454B5A76641}" srcOrd="5" destOrd="0" parTransId="{C90A0693-9BF2-4039-A788-10FE508C5AED}" sibTransId="{DFE82A0B-9A90-483B-8F86-9BF8311354F9}"/>
    <dgm:cxn modelId="{AF3231C7-D1AC-4D3C-A80C-BCCDC4349750}" type="presOf" srcId="{45CC194E-26DD-40D7-9138-5454B5A76641}" destId="{651EB407-7C5A-4FF5-AD41-F222E288C623}" srcOrd="0" destOrd="5" presId="urn:microsoft.com/office/officeart/2005/8/layout/list1"/>
    <dgm:cxn modelId="{938285C7-6A9E-4E5C-9912-30A40E9166E3}" type="presOf" srcId="{6FC492C9-E243-41D2-83F1-54E6B0C08535}" destId="{1E556811-C1D2-49CB-917D-50509A061EDD}" srcOrd="0" destOrd="0" presId="urn:microsoft.com/office/officeart/2005/8/layout/list1"/>
    <dgm:cxn modelId="{A78168C8-02E6-4E0B-A09E-8606D1A9F3C2}" type="presOf" srcId="{BB6CD07E-7088-412A-A6F0-2AFC28F3F772}" destId="{08B3B994-73DB-43DF-886E-80E0704919C3}" srcOrd="0" destOrd="0" presId="urn:microsoft.com/office/officeart/2005/8/layout/list1"/>
    <dgm:cxn modelId="{DA8E94D3-139A-4AB5-AB35-7A30ECB65F45}" srcId="{BB6CD07E-7088-412A-A6F0-2AFC28F3F772}" destId="{F2458544-A33F-40B8-9D2B-3D7D3AB6479E}" srcOrd="0" destOrd="0" parTransId="{37D40DDE-7689-47A3-9102-DEE1E936AEC8}" sibTransId="{CE73E48F-3F79-422F-9E32-9F765A493791}"/>
    <dgm:cxn modelId="{E402C3D7-35A2-46BC-9B23-1AA5910AE4C5}" type="presOf" srcId="{E127CB61-4D50-4715-A5BA-FBDA6D0DB379}" destId="{651EB407-7C5A-4FF5-AD41-F222E288C623}" srcOrd="0" destOrd="1" presId="urn:microsoft.com/office/officeart/2005/8/layout/list1"/>
    <dgm:cxn modelId="{DF16A4D9-2E16-447C-B6D9-A7942EE2B208}" type="presOf" srcId="{DD957368-5628-4D43-9AC9-3D656C7022EC}" destId="{84A3CF82-8458-4373-BB5D-23AA49B2D362}" srcOrd="0" destOrd="0" presId="urn:microsoft.com/office/officeart/2005/8/layout/list1"/>
    <dgm:cxn modelId="{B4FA4EDC-7790-4EA9-99BE-9BB1D024BC93}" srcId="{DD957368-5628-4D43-9AC9-3D656C7022EC}" destId="{940312CF-BD49-4C19-A75A-D269383A7E4F}" srcOrd="3" destOrd="0" parTransId="{E425D2F0-2D53-4999-86A2-55BC647FE9F1}" sibTransId="{78990984-A9F7-4385-8032-2C6818A353CA}"/>
    <dgm:cxn modelId="{7AE070DC-A5A8-46AA-8A09-7AA432A1E98B}" srcId="{17E9F25A-D02C-4322-9B94-62F9DAA1BED4}" destId="{DD957368-5628-4D43-9AC9-3D656C7022EC}" srcOrd="2" destOrd="0" parTransId="{050025A4-91E2-498D-B59F-1AC58E218A6B}" sibTransId="{8EA97162-1720-482C-B6E0-75DB8923B526}"/>
    <dgm:cxn modelId="{015265E0-714A-445B-92F5-1C394FD31B94}" type="presOf" srcId="{F461DBD2-E6D8-45F2-8442-4C5A1D800FFA}" destId="{651EB407-7C5A-4FF5-AD41-F222E288C623}" srcOrd="0" destOrd="9" presId="urn:microsoft.com/office/officeart/2005/8/layout/list1"/>
    <dgm:cxn modelId="{1D9AF1E1-CB09-4AC7-8123-3FAB05C5ADE2}" srcId="{DD957368-5628-4D43-9AC9-3D656C7022EC}" destId="{4FF356D6-45F2-46B2-9CB0-019919852A6F}" srcOrd="8" destOrd="0" parTransId="{65A50661-2FC4-4DB4-AC4B-6FE573B71C01}" sibTransId="{9E622FDF-B12D-4B25-A4F1-C34732A289F7}"/>
    <dgm:cxn modelId="{1D98CAE2-24C1-4236-B8B9-525C4D76CA3A}" type="presOf" srcId="{40471257-F408-4D9A-83BF-42A74F21A880}" destId="{651EB407-7C5A-4FF5-AD41-F222E288C623}" srcOrd="0" destOrd="2" presId="urn:microsoft.com/office/officeart/2005/8/layout/list1"/>
    <dgm:cxn modelId="{75ECCBE5-48CF-4B16-89A6-633D2760C3AF}" type="presOf" srcId="{C9D2A4B1-D0FE-4E01-88F8-D21AEE0E91DF}" destId="{132294D4-2B10-465F-B762-EA3E09C8B8E9}" srcOrd="0" destOrd="0" presId="urn:microsoft.com/office/officeart/2005/8/layout/list1"/>
    <dgm:cxn modelId="{B0C689EB-3B0C-4106-915D-858CFB51D932}" type="presOf" srcId="{A3C199DF-D936-416B-8416-EA702884110A}" destId="{651EB407-7C5A-4FF5-AD41-F222E288C623}" srcOrd="0" destOrd="6" presId="urn:microsoft.com/office/officeart/2005/8/layout/list1"/>
    <dgm:cxn modelId="{18D6E6EF-8A5D-440D-A85B-71983DCABD93}" type="presOf" srcId="{BB6CD07E-7088-412A-A6F0-2AFC28F3F772}" destId="{73D2670A-5C29-4607-BA70-88D136B61D3D}" srcOrd="1" destOrd="0" presId="urn:microsoft.com/office/officeart/2005/8/layout/list1"/>
    <dgm:cxn modelId="{F61FAAF0-877E-44E3-9B31-A374AB42F235}" srcId="{17E9F25A-D02C-4322-9B94-62F9DAA1BED4}" destId="{C9D2A4B1-D0FE-4E01-88F8-D21AEE0E91DF}" srcOrd="1" destOrd="0" parTransId="{F6068B14-520B-4C6D-ADB2-DB8C043477B0}" sibTransId="{6427A27D-B07D-424E-AB7E-9FC3EE723D91}"/>
    <dgm:cxn modelId="{D43572F1-0A6E-4B38-813B-7CC65B9ABEA2}" srcId="{DD957368-5628-4D43-9AC9-3D656C7022EC}" destId="{E127CB61-4D50-4715-A5BA-FBDA6D0DB379}" srcOrd="1" destOrd="0" parTransId="{5119F45F-96DC-42E0-BBB0-7639EDD50C79}" sibTransId="{67BA9F23-9689-4EDE-A2A7-E032F6428C2F}"/>
    <dgm:cxn modelId="{8AE3D6F8-B7FD-4EC6-93B1-5851F5EE4A16}" srcId="{DD957368-5628-4D43-9AC9-3D656C7022EC}" destId="{F461DBD2-E6D8-45F2-8442-4C5A1D800FFA}" srcOrd="9" destOrd="0" parTransId="{7C38F2FB-3729-46C6-8D3D-522C57C3BD30}" sibTransId="{E86BED11-A4F3-4E7B-9F39-75E47167FFEB}"/>
    <dgm:cxn modelId="{1C62C8FA-4134-4B25-8868-43551CABE1B3}" srcId="{DD957368-5628-4D43-9AC9-3D656C7022EC}" destId="{6F57F320-A58A-4F53-B733-4059CE6E3058}" srcOrd="7" destOrd="0" parTransId="{676E74E6-5D45-4BDB-871A-ACF2FFF903E0}" sibTransId="{BF67F286-A76E-400A-A42C-B47EC9A9501D}"/>
    <dgm:cxn modelId="{2C1BA9FF-3B91-41B2-8F63-D771AAF66530}" type="presOf" srcId="{76F4C9D7-B3A4-464A-B949-01AF1C56C5AC}" destId="{16A87250-CC93-4190-B1BB-9066368F79C7}" srcOrd="0" destOrd="1" presId="urn:microsoft.com/office/officeart/2005/8/layout/list1"/>
    <dgm:cxn modelId="{200832AA-98B1-43D7-86B2-2322EE79C8E0}" type="presParOf" srcId="{DF1141F0-CCF0-45DB-8BA6-7760141CFC95}" destId="{C07E533A-31BD-404D-A51B-B227187792EC}" srcOrd="0" destOrd="0" presId="urn:microsoft.com/office/officeart/2005/8/layout/list1"/>
    <dgm:cxn modelId="{D19FB4D6-5F0A-4297-A1D7-71F0C53EFA15}" type="presParOf" srcId="{C07E533A-31BD-404D-A51B-B227187792EC}" destId="{08B3B994-73DB-43DF-886E-80E0704919C3}" srcOrd="0" destOrd="0" presId="urn:microsoft.com/office/officeart/2005/8/layout/list1"/>
    <dgm:cxn modelId="{323DE321-7E8F-4EAD-A79C-3A75AB7FE244}" type="presParOf" srcId="{C07E533A-31BD-404D-A51B-B227187792EC}" destId="{73D2670A-5C29-4607-BA70-88D136B61D3D}" srcOrd="1" destOrd="0" presId="urn:microsoft.com/office/officeart/2005/8/layout/list1"/>
    <dgm:cxn modelId="{2AA9B5CE-E9D9-4BB3-BE90-54C36A372D42}" type="presParOf" srcId="{DF1141F0-CCF0-45DB-8BA6-7760141CFC95}" destId="{FA3911E1-5677-442A-AF43-C350CA3D4C6F}" srcOrd="1" destOrd="0" presId="urn:microsoft.com/office/officeart/2005/8/layout/list1"/>
    <dgm:cxn modelId="{E2409ABC-774C-45B4-BB04-B70863BF1D31}" type="presParOf" srcId="{DF1141F0-CCF0-45DB-8BA6-7760141CFC95}" destId="{16A87250-CC93-4190-B1BB-9066368F79C7}" srcOrd="2" destOrd="0" presId="urn:microsoft.com/office/officeart/2005/8/layout/list1"/>
    <dgm:cxn modelId="{3028A740-EA8F-458C-9684-3E26F29D90EC}" type="presParOf" srcId="{DF1141F0-CCF0-45DB-8BA6-7760141CFC95}" destId="{45786235-C324-4001-AC3D-205833F59C0D}" srcOrd="3" destOrd="0" presId="urn:microsoft.com/office/officeart/2005/8/layout/list1"/>
    <dgm:cxn modelId="{513FB54F-0773-49C1-97EA-966D04303A8E}" type="presParOf" srcId="{DF1141F0-CCF0-45DB-8BA6-7760141CFC95}" destId="{7CDA6867-51D5-4DFF-96A2-4D368E793685}" srcOrd="4" destOrd="0" presId="urn:microsoft.com/office/officeart/2005/8/layout/list1"/>
    <dgm:cxn modelId="{5C504A8F-0B38-40B7-943D-B0DD13A6F4F5}" type="presParOf" srcId="{7CDA6867-51D5-4DFF-96A2-4D368E793685}" destId="{132294D4-2B10-465F-B762-EA3E09C8B8E9}" srcOrd="0" destOrd="0" presId="urn:microsoft.com/office/officeart/2005/8/layout/list1"/>
    <dgm:cxn modelId="{BD7855C7-9626-43B2-9B0A-22A864B90C95}" type="presParOf" srcId="{7CDA6867-51D5-4DFF-96A2-4D368E793685}" destId="{61C6653D-F4D8-4ED9-96AC-93D3ADB046CA}" srcOrd="1" destOrd="0" presId="urn:microsoft.com/office/officeart/2005/8/layout/list1"/>
    <dgm:cxn modelId="{D3303D3C-0780-4418-BA35-00BE6E47C744}" type="presParOf" srcId="{DF1141F0-CCF0-45DB-8BA6-7760141CFC95}" destId="{E78E16E9-377E-4F99-86B6-C37C14EE3321}" srcOrd="5" destOrd="0" presId="urn:microsoft.com/office/officeart/2005/8/layout/list1"/>
    <dgm:cxn modelId="{405E841F-9F8F-4EF6-BD80-981C6A4AFA4C}" type="presParOf" srcId="{DF1141F0-CCF0-45DB-8BA6-7760141CFC95}" destId="{1E556811-C1D2-49CB-917D-50509A061EDD}" srcOrd="6" destOrd="0" presId="urn:microsoft.com/office/officeart/2005/8/layout/list1"/>
    <dgm:cxn modelId="{8466F2BC-5B8C-4E2D-A89E-42041816863B}" type="presParOf" srcId="{DF1141F0-CCF0-45DB-8BA6-7760141CFC95}" destId="{9C4B50E7-575B-4DEC-A731-4C0D065FD5F5}" srcOrd="7" destOrd="0" presId="urn:microsoft.com/office/officeart/2005/8/layout/list1"/>
    <dgm:cxn modelId="{DCCB73DA-8510-413E-A296-3FEEA8670524}" type="presParOf" srcId="{DF1141F0-CCF0-45DB-8BA6-7760141CFC95}" destId="{F203D4D0-4DA7-4A86-9834-9ECA39255AF2}" srcOrd="8" destOrd="0" presId="urn:microsoft.com/office/officeart/2005/8/layout/list1"/>
    <dgm:cxn modelId="{26D8FFBF-7EFA-4496-8C9F-F18838FB0CED}" type="presParOf" srcId="{F203D4D0-4DA7-4A86-9834-9ECA39255AF2}" destId="{84A3CF82-8458-4373-BB5D-23AA49B2D362}" srcOrd="0" destOrd="0" presId="urn:microsoft.com/office/officeart/2005/8/layout/list1"/>
    <dgm:cxn modelId="{5DD8C287-0DE8-42DA-BE6A-5FF96F333725}" type="presParOf" srcId="{F203D4D0-4DA7-4A86-9834-9ECA39255AF2}" destId="{2BE6BE2C-4ADC-4921-A074-A02136A66B8E}" srcOrd="1" destOrd="0" presId="urn:microsoft.com/office/officeart/2005/8/layout/list1"/>
    <dgm:cxn modelId="{54BA8760-5964-42B1-BAE8-8310012BE179}" type="presParOf" srcId="{DF1141F0-CCF0-45DB-8BA6-7760141CFC95}" destId="{A04A1BBA-FDD2-428D-8613-4A711CF37CBC}" srcOrd="9" destOrd="0" presId="urn:microsoft.com/office/officeart/2005/8/layout/list1"/>
    <dgm:cxn modelId="{57C683DE-4176-49E3-9430-CE5A0CEC9CED}" type="presParOf" srcId="{DF1141F0-CCF0-45DB-8BA6-7760141CFC95}" destId="{651EB407-7C5A-4FF5-AD41-F222E288C62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87250-CC93-4190-B1BB-9066368F79C7}">
      <dsp:nvSpPr>
        <dsp:cNvPr id="0" name=""/>
        <dsp:cNvSpPr/>
      </dsp:nvSpPr>
      <dsp:spPr>
        <a:xfrm>
          <a:off x="0" y="456133"/>
          <a:ext cx="155448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윈도우 </a:t>
          </a: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11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flutter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Firebase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456133"/>
        <a:ext cx="15544800" cy="1701000"/>
      </dsp:txXfrm>
    </dsp:sp>
    <dsp:sp modelId="{73D2670A-5C29-4607-BA70-88D136B61D3D}">
      <dsp:nvSpPr>
        <dsp:cNvPr id="0" name=""/>
        <dsp:cNvSpPr/>
      </dsp:nvSpPr>
      <dsp:spPr>
        <a:xfrm>
          <a:off x="817485" y="179257"/>
          <a:ext cx="1088136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개발도구</a:t>
          </a:r>
        </a:p>
      </dsp:txBody>
      <dsp:txXfrm>
        <a:off x="843424" y="205196"/>
        <a:ext cx="10829482" cy="479482"/>
      </dsp:txXfrm>
    </dsp:sp>
    <dsp:sp modelId="{1E556811-C1D2-49CB-917D-50509A061EDD}">
      <dsp:nvSpPr>
        <dsp:cNvPr id="0" name=""/>
        <dsp:cNvSpPr/>
      </dsp:nvSpPr>
      <dsp:spPr>
        <a:xfrm>
          <a:off x="0" y="2520013"/>
          <a:ext cx="15544800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Dart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0" y="2520013"/>
        <a:ext cx="15544800" cy="878850"/>
      </dsp:txXfrm>
    </dsp:sp>
    <dsp:sp modelId="{61C6653D-F4D8-4ED9-96AC-93D3ADB046CA}">
      <dsp:nvSpPr>
        <dsp:cNvPr id="0" name=""/>
        <dsp:cNvSpPr/>
      </dsp:nvSpPr>
      <dsp:spPr>
        <a:xfrm>
          <a:off x="817485" y="2243137"/>
          <a:ext cx="1088136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>
              <a:solidFill>
                <a:srgbClr val="FFFF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개발언어</a:t>
          </a:r>
          <a:endParaRPr lang="ko-KR" altLang="en-US" sz="3200" b="1" kern="1200" dirty="0">
            <a:solidFill>
              <a:srgbClr val="FFFF00"/>
            </a:solidFill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</dsp:txBody>
      <dsp:txXfrm>
        <a:off x="843424" y="2269076"/>
        <a:ext cx="10829482" cy="479482"/>
      </dsp:txXfrm>
    </dsp:sp>
    <dsp:sp modelId="{651EB407-7C5A-4FF5-AD41-F222E288C623}">
      <dsp:nvSpPr>
        <dsp:cNvPr id="0" name=""/>
        <dsp:cNvSpPr/>
      </dsp:nvSpPr>
      <dsp:spPr>
        <a:xfrm>
          <a:off x="0" y="3742085"/>
          <a:ext cx="15544800" cy="351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449" tIns="374904" rIns="1206449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cupertino_icons</a:t>
          </a:r>
          <a:r>
            <a:rPr lang="en-US" sz="1800" b="0" kern="1200" dirty="0"/>
            <a:t>: ^1.0.2</a:t>
          </a:r>
          <a:endParaRPr lang="ko-KR" altLang="en-US" sz="1800" kern="1200" dirty="0">
            <a:latin typeface="12롯데마트드림Bold" panose="02020603020101020101" pitchFamily="18" charset="-127"/>
            <a:ea typeface="12롯데마트드림Bold" panose="02020603020101020101" pitchFamily="18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image_picker</a:t>
          </a:r>
          <a:r>
            <a:rPr lang="en-US" sz="1800" b="0" kern="1200" dirty="0"/>
            <a:t>: ^1.0.4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firebase_core</a:t>
          </a:r>
          <a:r>
            <a:rPr lang="en-US" sz="1800" b="0" kern="1200" dirty="0"/>
            <a:t>: ^2.15.1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firebase_auth</a:t>
          </a:r>
          <a:r>
            <a:rPr lang="en-US" sz="1800" b="0" kern="1200" dirty="0"/>
            <a:t>: ^4.9.0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cloud_firestore</a:t>
          </a:r>
          <a:r>
            <a:rPr lang="en-US" sz="1800" b="0" kern="1200" dirty="0"/>
            <a:t>: ^4.9.1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google_sign_in</a:t>
          </a:r>
          <a:r>
            <a:rPr lang="en-US" sz="1800" b="0" kern="1200" dirty="0"/>
            <a:t>: ^6.1.5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provider: ^6.0.5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firebase_storage</a:t>
          </a:r>
          <a:r>
            <a:rPr lang="en-US" sz="1800" b="0" kern="1200" dirty="0"/>
            <a:t>: ^11.2.6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timer_builder</a:t>
          </a:r>
          <a:r>
            <a:rPr lang="en-US" sz="1800" b="0" kern="1200" dirty="0"/>
            <a:t>: ^2.0.0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 err="1"/>
            <a:t>intl</a:t>
          </a:r>
          <a:r>
            <a:rPr lang="en-US" sz="1800" b="0" kern="1200" dirty="0"/>
            <a:t>: ^0.18.1</a:t>
          </a:r>
        </a:p>
      </dsp:txBody>
      <dsp:txXfrm>
        <a:off x="0" y="3742085"/>
        <a:ext cx="15544800" cy="3515400"/>
      </dsp:txXfrm>
    </dsp:sp>
    <dsp:sp modelId="{2BE6BE2C-4ADC-4921-A074-A02136A66B8E}">
      <dsp:nvSpPr>
        <dsp:cNvPr id="0" name=""/>
        <dsp:cNvSpPr/>
      </dsp:nvSpPr>
      <dsp:spPr>
        <a:xfrm>
          <a:off x="777240" y="3496063"/>
          <a:ext cx="10881360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1290" tIns="0" rIns="411290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12롯데마트드림Bold" panose="02020603020101020101" pitchFamily="18" charset="-127"/>
              <a:ea typeface="12롯데마트드림Bold" panose="02020603020101020101" pitchFamily="18" charset="-127"/>
            </a:rPr>
            <a:t>자세히</a:t>
          </a:r>
        </a:p>
      </dsp:txBody>
      <dsp:txXfrm>
        <a:off x="803179" y="3522002"/>
        <a:ext cx="1082948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ea typeface="210 디딤고딕"/>
                </a:rPr>
                <a:t>발표자: 오명훈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72417" y="4133892"/>
            <a:ext cx="16374254" cy="168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9"/>
              </a:lnSpc>
            </a:pPr>
            <a:r>
              <a:rPr lang="en-US" sz="12569" dirty="0" err="1">
                <a:solidFill>
                  <a:srgbClr val="000000"/>
                </a:solidFill>
                <a:ea typeface="210 디딤고딕"/>
              </a:rPr>
              <a:t>나도작가</a:t>
            </a:r>
            <a:endParaRPr lang="en-US" sz="12569" dirty="0">
              <a:solidFill>
                <a:srgbClr val="000000"/>
              </a:solidFill>
              <a:ea typeface="210 디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D62D72FB-4598-2A99-D87F-5B8FF5141BB7}"/>
              </a:ext>
            </a:extLst>
          </p:cNvPr>
          <p:cNvGrpSpPr/>
          <p:nvPr/>
        </p:nvGrpSpPr>
        <p:grpSpPr>
          <a:xfrm>
            <a:off x="5628014" y="7094419"/>
            <a:ext cx="7571290" cy="646721"/>
            <a:chOff x="-473284" y="36317"/>
            <a:chExt cx="8134857" cy="862295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E861837-2497-9BAE-E5D3-D13923467FEE}"/>
                </a:ext>
              </a:extLst>
            </p:cNvPr>
            <p:cNvSpPr/>
            <p:nvPr/>
          </p:nvSpPr>
          <p:spPr>
            <a:xfrm>
              <a:off x="-473284" y="36317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E97D78B3-AD2C-8A8A-5ABE-EC8B2ADD3697}"/>
                </a:ext>
              </a:extLst>
            </p:cNvPr>
            <p:cNvSpPr txBox="1"/>
            <p:nvPr/>
          </p:nvSpPr>
          <p:spPr>
            <a:xfrm>
              <a:off x="-245438" y="97504"/>
              <a:ext cx="7892862" cy="539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1600" spc="260" dirty="0">
                  <a:solidFill>
                    <a:srgbClr val="000000"/>
                  </a:solidFill>
                  <a:latin typeface="210 디딤고딕 Bold" panose="020B0600000101010101" charset="-127"/>
                  <a:ea typeface="210 디딤고딕 Bold" panose="020B0600000101010101" charset="-127"/>
                </a:rPr>
                <a:t>GitHub:    https://github.com/humi53/nadoFlutter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9AE48D-25BF-3F72-5D74-C42FFA9A8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69" y="1509238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9779E5-EA6F-2210-12E2-8AA304665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33" y="1509237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3AC9B1-8C14-621B-7F48-B00E159AE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44" y="1929481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C9054E-0EAA-B8B6-E761-66601DE1F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89" y="1938477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4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71550"/>
            <a:ext cx="29679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000000"/>
                </a:solidFill>
                <a:latin typeface="210 디딤고딕"/>
              </a:rPr>
              <a:t>PROJECTS SHOW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93429" y="6531511"/>
            <a:ext cx="6101143" cy="646721"/>
            <a:chOff x="0" y="0"/>
            <a:chExt cx="8134857" cy="862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34857" cy="862295"/>
            </a:xfrm>
            <a:custGeom>
              <a:avLst/>
              <a:gdLst/>
              <a:ahLst/>
              <a:cxnLst/>
              <a:rect l="l" t="t" r="r" b="b"/>
              <a:pathLst>
                <a:path w="8134857" h="862295">
                  <a:moveTo>
                    <a:pt x="0" y="0"/>
                  </a:moveTo>
                  <a:lnTo>
                    <a:pt x="8134857" y="0"/>
                  </a:lnTo>
                  <a:lnTo>
                    <a:pt x="8134857" y="862295"/>
                  </a:lnTo>
                  <a:lnTo>
                    <a:pt x="0" y="86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0997" y="100326"/>
              <a:ext cx="7892863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60">
                  <a:solidFill>
                    <a:srgbClr val="000000"/>
                  </a:solidFill>
                  <a:latin typeface="210 디딤고딕"/>
                </a:rPr>
                <a:t>THANK YOU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818010">
            <a:off x="3970427" y="2098185"/>
            <a:ext cx="10191466" cy="6042940"/>
          </a:xfrm>
          <a:custGeom>
            <a:avLst/>
            <a:gdLst/>
            <a:ahLst/>
            <a:cxnLst/>
            <a:rect l="l" t="t" r="r" b="b"/>
            <a:pathLst>
              <a:path w="10191466" h="6042940">
                <a:moveTo>
                  <a:pt x="0" y="0"/>
                </a:moveTo>
                <a:lnTo>
                  <a:pt x="10191466" y="0"/>
                </a:lnTo>
                <a:lnTo>
                  <a:pt x="10191466" y="6042939"/>
                </a:lnTo>
                <a:lnTo>
                  <a:pt x="0" y="6042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401816" y="2411201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595890" y="3943994"/>
            <a:ext cx="13096221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 dirty="0">
                <a:solidFill>
                  <a:srgbClr val="000000"/>
                </a:solidFill>
                <a:ea typeface="210 디딤고딕"/>
              </a:rPr>
              <a:t>Q &amp; 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312717" y="6344757"/>
            <a:ext cx="1816382" cy="1816382"/>
          </a:xfrm>
          <a:custGeom>
            <a:avLst/>
            <a:gdLst/>
            <a:ahLst/>
            <a:cxnLst/>
            <a:rect l="l" t="t" r="r" b="b"/>
            <a:pathLst>
              <a:path w="1816382" h="1816382">
                <a:moveTo>
                  <a:pt x="0" y="0"/>
                </a:moveTo>
                <a:lnTo>
                  <a:pt x="1816381" y="0"/>
                </a:lnTo>
                <a:lnTo>
                  <a:pt x="1816381" y="1816382"/>
                </a:lnTo>
                <a:lnTo>
                  <a:pt x="0" y="1816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28700" y="8326663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5007774" y="8151614"/>
            <a:ext cx="22515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20</a:t>
            </a:r>
          </a:p>
          <a:p>
            <a:pPr algn="r">
              <a:lnSpc>
                <a:spcPts val="4320"/>
              </a:lnSpc>
            </a:pPr>
            <a:r>
              <a:rPr lang="en-US" sz="3600" spc="359">
                <a:solidFill>
                  <a:srgbClr val="000000"/>
                </a:solidFill>
                <a:latin typeface="210 디딤고딕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2750685" y="5314343"/>
            <a:ext cx="4109751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543790" y="8472501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57997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0" dirty="0">
                <a:solidFill>
                  <a:srgbClr val="000000"/>
                </a:solidFill>
                <a:latin typeface="210 디딤고딕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3907" y="2898199"/>
            <a:ext cx="437480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01/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서비스</a:t>
            </a:r>
            <a:r>
              <a:rPr lang="en-US" sz="3996" spc="399" dirty="0">
                <a:solidFill>
                  <a:srgbClr val="000000"/>
                </a:solidFill>
                <a:latin typeface="210 디딤고딕 Bold"/>
              </a:rPr>
              <a:t> </a:t>
            </a:r>
            <a:r>
              <a:rPr lang="en-US" sz="3996" spc="399" dirty="0" err="1">
                <a:solidFill>
                  <a:srgbClr val="000000"/>
                </a:solidFill>
                <a:latin typeface="210 디딤고딕 Bold"/>
              </a:rPr>
              <a:t>소개</a:t>
            </a:r>
            <a:endParaRPr lang="en-US" sz="3996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3907" y="3910536"/>
            <a:ext cx="5887116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02/ </a:t>
            </a:r>
            <a:r>
              <a:rPr lang="ko-KR" alt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일정</a:t>
            </a:r>
            <a:endParaRPr lang="en-US" sz="3996" u="none" strike="noStrike" spc="399" dirty="0">
              <a:solidFill>
                <a:srgbClr val="000000"/>
              </a:solidFill>
              <a:latin typeface="210 디딤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3907" y="4922872"/>
            <a:ext cx="4848648" cy="684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03</a:t>
            </a:r>
            <a:r>
              <a:rPr lang="en-US" sz="3996" u="none" strike="noStrike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/ </a:t>
            </a:r>
            <a:r>
              <a:rPr lang="en-US" altLang="ko-KR" sz="3996" u="none" strike="noStrike" spc="399" dirty="0" err="1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3996" u="none" strike="noStrike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19431" y="5935209"/>
            <a:ext cx="4783124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4"/>
              </a:lnSpc>
              <a:spcBef>
                <a:spcPct val="0"/>
              </a:spcBef>
            </a:pPr>
            <a:r>
              <a:rPr lang="en-US" sz="3996" u="none" strike="noStrike" spc="399" dirty="0">
                <a:solidFill>
                  <a:srgbClr val="000000"/>
                </a:solidFill>
                <a:latin typeface="210 디딤고딕 Bold"/>
              </a:rPr>
              <a:t>04/ 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0384" y="3140926"/>
            <a:ext cx="1672590" cy="344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35"/>
              </a:lnSpc>
              <a:spcBef>
                <a:spcPct val="0"/>
              </a:spcBef>
            </a:pPr>
            <a:r>
              <a:rPr lang="en-US" sz="11025" spc="1102" dirty="0" err="1">
                <a:solidFill>
                  <a:srgbClr val="000000"/>
                </a:solidFill>
                <a:ea typeface="210 디딤고딕 Bold"/>
              </a:rPr>
              <a:t>목록</a:t>
            </a:r>
            <a:endParaRPr lang="en-US" sz="11025" spc="110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6669" y="6945196"/>
            <a:ext cx="5821593" cy="6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4"/>
              </a:lnSpc>
            </a:pPr>
            <a:r>
              <a:rPr lang="en-US" sz="3996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05/ </a:t>
            </a:r>
            <a:r>
              <a:rPr lang="ko-KR" altLang="en-US" sz="3996" spc="399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</a:t>
            </a:r>
            <a:endParaRPr lang="en-US" sz="3996" spc="399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8677" y="2625923"/>
            <a:ext cx="664412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정성들인 단 </a:t>
            </a:r>
            <a:r>
              <a:rPr lang="ko-KR" altLang="en-US" sz="2000" u="none" strike="noStrike" spc="862" dirty="0" err="1">
                <a:solidFill>
                  <a:srgbClr val="000000"/>
                </a:solidFill>
                <a:ea typeface="210 디딤고딕 Bold"/>
              </a:rPr>
              <a:t>한장의</a:t>
            </a:r>
            <a:r>
              <a:rPr lang="ko-KR" altLang="en-US" sz="2000" u="none" strike="noStrike" spc="862" dirty="0">
                <a:solidFill>
                  <a:srgbClr val="000000"/>
                </a:solidFill>
                <a:ea typeface="210 디딤고딕 Bold"/>
              </a:rPr>
              <a:t> 사진이나 그림으로</a:t>
            </a:r>
            <a:endParaRPr lang="en-US" sz="2000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296790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서비스 소개</a:t>
            </a:r>
            <a:endParaRPr lang="en-US" sz="2100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F04A67-3ADF-FE48-CBC8-995296C6B52A}"/>
              </a:ext>
            </a:extLst>
          </p:cNvPr>
          <p:cNvSpPr/>
          <p:nvPr/>
        </p:nvSpPr>
        <p:spPr>
          <a:xfrm>
            <a:off x="13175168" y="2476719"/>
            <a:ext cx="4649698" cy="6547545"/>
          </a:xfrm>
          <a:prstGeom prst="roundRect">
            <a:avLst>
              <a:gd name="adj" fmla="val 29479"/>
            </a:avLst>
          </a:prstGeom>
          <a:blipFill dpi="0" rotWithShape="1">
            <a:blip r:embed="rId8"/>
            <a:srcRect/>
            <a:tile tx="0" ty="0" sx="100000" sy="100000" flip="none" algn="ctr"/>
          </a:blip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0C76383-DF60-92F3-B915-1E8AB68D2A28}"/>
              </a:ext>
            </a:extLst>
          </p:cNvPr>
          <p:cNvSpPr txBox="1"/>
          <p:nvPr/>
        </p:nvSpPr>
        <p:spPr>
          <a:xfrm>
            <a:off x="383996" y="3108143"/>
            <a:ext cx="6931204" cy="302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79"/>
              </a:lnSpc>
              <a:spcBef>
                <a:spcPct val="0"/>
              </a:spcBef>
            </a:pPr>
            <a:r>
              <a:rPr lang="ko-KR" altLang="en-US" sz="8628" spc="862" dirty="0">
                <a:solidFill>
                  <a:srgbClr val="000000"/>
                </a:solidFill>
                <a:ea typeface="210 디딤고딕 Bold"/>
              </a:rPr>
              <a:t>나만의 전시회</a:t>
            </a:r>
            <a:endParaRPr lang="en-US" sz="8628" u="none" strike="noStrike" spc="862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FBA2A43-4EE8-1424-0D81-DB48B021355F}"/>
              </a:ext>
            </a:extLst>
          </p:cNvPr>
          <p:cNvSpPr txBox="1"/>
          <p:nvPr/>
        </p:nvSpPr>
        <p:spPr>
          <a:xfrm>
            <a:off x="5700278" y="4823761"/>
            <a:ext cx="6644122" cy="252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쏟아져 나오는 컨텐츠의 파도안으로 휩쓸리기보다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작가의 감성을 느끼고자 하는 이들을 위한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선별된 보석 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같은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,</a:t>
            </a:r>
            <a:r>
              <a:rPr lang="ko-KR" altLang="en-US" sz="1800" spc="179" dirty="0">
                <a:solidFill>
                  <a:srgbClr val="000000"/>
                </a:solidFill>
                <a:ea typeface="210 디딤고딕"/>
              </a:rPr>
              <a:t> 최고의 작품을 공유하는 공간</a:t>
            </a:r>
            <a:r>
              <a:rPr lang="en-US" altLang="ko-KR" sz="1800" spc="179" dirty="0">
                <a:solidFill>
                  <a:srgbClr val="000000"/>
                </a:solidFill>
                <a:ea typeface="210 디딤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작품을 공유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(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전시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)</a:t>
            </a:r>
            <a:r>
              <a:rPr lang="ko-KR" altLang="en-US" spc="179" dirty="0">
                <a:solidFill>
                  <a:srgbClr val="000000"/>
                </a:solidFill>
                <a:ea typeface="210 디딤고딕"/>
              </a:rPr>
              <a:t>함으로 다른 예술가와 소통</a:t>
            </a:r>
            <a:r>
              <a:rPr lang="en-US" altLang="ko-KR" spc="179" dirty="0">
                <a:solidFill>
                  <a:srgbClr val="000000"/>
                </a:solidFill>
                <a:ea typeface="210 디딤고딕"/>
              </a:rPr>
              <a:t>.</a:t>
            </a:r>
            <a:endParaRPr lang="en-US" altLang="ko-KR" sz="1800" spc="179" dirty="0">
              <a:solidFill>
                <a:srgbClr val="000000"/>
              </a:solidFill>
              <a:ea typeface="210 디딤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pc="179" dirty="0">
              <a:solidFill>
                <a:srgbClr val="000000"/>
              </a:solidFill>
              <a:ea typeface="210 디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3009900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프로젝트 일정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8B2EC9-E9DC-4E03-6155-E09E1E74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606050"/>
              </p:ext>
            </p:extLst>
          </p:nvPr>
        </p:nvGraphicFramePr>
        <p:xfrm>
          <a:off x="1470436" y="3162300"/>
          <a:ext cx="15141164" cy="4605017"/>
        </p:xfrm>
        <a:graphic>
          <a:graphicData uri="http://schemas.openxmlformats.org/drawingml/2006/table">
            <a:tbl>
              <a:tblPr/>
              <a:tblGrid>
                <a:gridCol w="4304544">
                  <a:extLst>
                    <a:ext uri="{9D8B030D-6E8A-4147-A177-3AD203B41FA5}">
                      <a16:colId xmlns:a16="http://schemas.microsoft.com/office/drawing/2014/main" val="396819997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78829215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3805984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1306800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082241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5957719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62410280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4733907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8984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812770043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96380535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01684289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20073016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032735738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0127019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4235397835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541233491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84575582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1722114814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3376470290"/>
                    </a:ext>
                  </a:extLst>
                </a:gridCol>
                <a:gridCol w="541831">
                  <a:extLst>
                    <a:ext uri="{9D8B030D-6E8A-4147-A177-3AD203B41FA5}">
                      <a16:colId xmlns:a16="http://schemas.microsoft.com/office/drawing/2014/main" val="2676904421"/>
                    </a:ext>
                  </a:extLst>
                </a:gridCol>
              </a:tblGrid>
              <a:tr h="451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  <a:r>
                        <a:rPr lang="ko-KR" altLang="en-US" sz="2100" b="1" i="0" u="none" strike="noStrike" dirty="0">
                          <a:solidFill>
                            <a:srgbClr val="FFFF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2100" b="1" i="0" u="none" strike="noStrike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566881"/>
                  </a:ext>
                </a:extLst>
              </a:tr>
              <a:tr h="456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TASK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11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12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13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14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15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16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17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18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19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</a:rPr>
                        <a:t>20</a:t>
                      </a:r>
                    </a:p>
                  </a:txBody>
                  <a:tcPr marL="22576" marR="22576" marT="225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7313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프로젝트 설계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프로젝트 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3812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DB 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DB </a:t>
                      </a:r>
                      <a:r>
                        <a:rPr lang="ko-KR" altLang="en-US" sz="2100" b="0" i="0" u="none" strike="noStrike">
                          <a:solidFill>
                            <a:srgbClr val="FFFFFF"/>
                          </a:solidFill>
                          <a:effectLst/>
                          <a:latin typeface="Arial Unicode MS"/>
                        </a:rPr>
                        <a:t>설계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4581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9770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5B2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85B2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81297"/>
                  </a:ext>
                </a:extLst>
              </a:tr>
              <a:tr h="903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300" b="0" i="0" u="none" strike="noStrike">
                          <a:solidFill>
                            <a:srgbClr val="FFFFFF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테스트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 dirty="0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100" b="0" i="0" u="none" strike="noStrike">
                          <a:solidFill>
                            <a:srgbClr val="1F4E78"/>
                          </a:solidFill>
                          <a:effectLst/>
                          <a:latin typeface="Roboto" panose="02000000000000000000" pitchFamily="2" charset="0"/>
                        </a:rPr>
                        <a:t>　</a:t>
                      </a:r>
                    </a:p>
                  </a:txBody>
                  <a:tcPr marL="22576" marR="22576" marT="22576" marB="0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0" i="0" u="none" strike="noStrike" dirty="0">
                          <a:solidFill>
                            <a:srgbClr val="EFEFEF"/>
                          </a:solidFill>
                          <a:effectLst/>
                          <a:latin typeface="Arial Unicode MS"/>
                        </a:rPr>
                        <a:t>테스트</a:t>
                      </a:r>
                    </a:p>
                  </a:txBody>
                  <a:tcPr marL="216732" marR="216732" marT="108366" marB="108366" anchor="ctr">
                    <a:lnL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1C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32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u="none" strike="noStrike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개발도구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33D00D4F-0C14-49F5-4CCB-203E43896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077742"/>
              </p:ext>
            </p:extLst>
          </p:nvPr>
        </p:nvGraphicFramePr>
        <p:xfrm>
          <a:off x="1219200" y="2019302"/>
          <a:ext cx="15544800" cy="746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0940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 spc="210" dirty="0">
                <a:solidFill>
                  <a:srgbClr val="000000"/>
                </a:solidFill>
                <a:latin typeface="210 디딤고딕"/>
              </a:rPr>
              <a:t>Information Architecture</a:t>
            </a: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09660C-50EE-6332-E562-FE4449909E11}"/>
              </a:ext>
            </a:extLst>
          </p:cNvPr>
          <p:cNvSpPr/>
          <p:nvPr/>
        </p:nvSpPr>
        <p:spPr>
          <a:xfrm>
            <a:off x="3291353" y="4641330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E2CAE1-0604-DE9A-063D-FBB819B25D92}"/>
              </a:ext>
            </a:extLst>
          </p:cNvPr>
          <p:cNvSpPr/>
          <p:nvPr/>
        </p:nvSpPr>
        <p:spPr>
          <a:xfrm>
            <a:off x="6569663" y="2397597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이번주의 작품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AAFD8E-2BC1-FD0B-774F-B93615A6F5FA}"/>
              </a:ext>
            </a:extLst>
          </p:cNvPr>
          <p:cNvSpPr/>
          <p:nvPr/>
        </p:nvSpPr>
        <p:spPr>
          <a:xfrm>
            <a:off x="6549693" y="446602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내의 작품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36792D8-3546-88C3-DB4E-3870A564BB9B}"/>
              </a:ext>
            </a:extLst>
          </p:cNvPr>
          <p:cNvCxnSpPr>
            <a:cxnSpLocks/>
          </p:cNvCxnSpPr>
          <p:nvPr/>
        </p:nvCxnSpPr>
        <p:spPr>
          <a:xfrm>
            <a:off x="6483282" y="36946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29DEC6B-6FA9-277F-F3B8-F872623DE64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139203" y="2691421"/>
            <a:ext cx="1430460" cy="24309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EA4EC3D-61C7-DF19-81E5-E8BB1D593D1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139203" y="4759849"/>
            <a:ext cx="1410490" cy="3624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7FF2C1-DBAC-1EF5-8628-D7FF6A2E7007}"/>
              </a:ext>
            </a:extLst>
          </p:cNvPr>
          <p:cNvSpPr/>
          <p:nvPr/>
        </p:nvSpPr>
        <p:spPr>
          <a:xfrm>
            <a:off x="6549693" y="343181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F9752E-2145-72D6-2935-8C493E0520BF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5139203" y="3725635"/>
            <a:ext cx="1410490" cy="1396708"/>
          </a:xfrm>
          <a:prstGeom prst="bentConnector3">
            <a:avLst>
              <a:gd name="adj1" fmla="val 50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650A02-4130-1AF0-B590-EAE1C66014DE}"/>
              </a:ext>
            </a:extLst>
          </p:cNvPr>
          <p:cNvSpPr/>
          <p:nvPr/>
        </p:nvSpPr>
        <p:spPr>
          <a:xfrm>
            <a:off x="10226166" y="237089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상세보기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EB0602E-9D94-000C-8A78-4AAE983F576D}"/>
              </a:ext>
            </a:extLst>
          </p:cNvPr>
          <p:cNvCxnSpPr>
            <a:cxnSpLocks/>
            <a:stCxn id="30" idx="3"/>
            <a:endCxn id="70" idx="1"/>
          </p:cNvCxnSpPr>
          <p:nvPr/>
        </p:nvCxnSpPr>
        <p:spPr>
          <a:xfrm flipV="1">
            <a:off x="8417513" y="2664720"/>
            <a:ext cx="1808653" cy="2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6F82D4-8447-4368-14AD-70D7C7BCC5B4}"/>
              </a:ext>
            </a:extLst>
          </p:cNvPr>
          <p:cNvCxnSpPr>
            <a:cxnSpLocks/>
            <a:stCxn id="35" idx="3"/>
            <a:endCxn id="70" idx="1"/>
          </p:cNvCxnSpPr>
          <p:nvPr/>
        </p:nvCxnSpPr>
        <p:spPr>
          <a:xfrm flipV="1">
            <a:off x="8397543" y="2664720"/>
            <a:ext cx="1828623" cy="1060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54D2C85-B38A-C491-DB8E-C12C87E63C6A}"/>
              </a:ext>
            </a:extLst>
          </p:cNvPr>
          <p:cNvCxnSpPr>
            <a:cxnSpLocks/>
            <a:stCxn id="31" idx="3"/>
            <a:endCxn id="70" idx="1"/>
          </p:cNvCxnSpPr>
          <p:nvPr/>
        </p:nvCxnSpPr>
        <p:spPr>
          <a:xfrm flipV="1">
            <a:off x="8397543" y="2664720"/>
            <a:ext cx="1828623" cy="2095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93D6508-7EFD-292A-3079-C79197A5198B}"/>
              </a:ext>
            </a:extLst>
          </p:cNvPr>
          <p:cNvSpPr/>
          <p:nvPr/>
        </p:nvSpPr>
        <p:spPr>
          <a:xfrm>
            <a:off x="6583990" y="5453133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작품 올리기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수정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8174384-73E7-4EAB-CD75-1627F7076DF1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>
            <a:off x="5139203" y="5122343"/>
            <a:ext cx="1444787" cy="624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A5A4632-595C-5071-7EB7-C91B3B56E2C0}"/>
              </a:ext>
            </a:extLst>
          </p:cNvPr>
          <p:cNvSpPr/>
          <p:nvPr/>
        </p:nvSpPr>
        <p:spPr>
          <a:xfrm>
            <a:off x="6545993" y="6371570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내 프로필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CF481E70-1C39-F7A9-8C51-5BD95C9160EE}"/>
              </a:ext>
            </a:extLst>
          </p:cNvPr>
          <p:cNvCxnSpPr>
            <a:cxnSpLocks/>
            <a:stCxn id="29" idx="3"/>
            <a:endCxn id="86" idx="1"/>
          </p:cNvCxnSpPr>
          <p:nvPr/>
        </p:nvCxnSpPr>
        <p:spPr>
          <a:xfrm>
            <a:off x="5139203" y="5122343"/>
            <a:ext cx="1406790" cy="154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41B87B-0C38-65EE-B208-ABFE344BD7A5}"/>
              </a:ext>
            </a:extLst>
          </p:cNvPr>
          <p:cNvSpPr/>
          <p:nvPr/>
        </p:nvSpPr>
        <p:spPr>
          <a:xfrm>
            <a:off x="13182600" y="2368465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댓글 보기</a:t>
            </a:r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쓰기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85B57A2-8AE6-A592-5B9C-48F82719F747}"/>
              </a:ext>
            </a:extLst>
          </p:cNvPr>
          <p:cNvCxnSpPr>
            <a:stCxn id="70" idx="3"/>
            <a:endCxn id="3" idx="1"/>
          </p:cNvCxnSpPr>
          <p:nvPr/>
        </p:nvCxnSpPr>
        <p:spPr>
          <a:xfrm flipV="1">
            <a:off x="12074016" y="2662289"/>
            <a:ext cx="1108584" cy="24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0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41CDD8-5CEB-0C14-9A4A-CDC4BDFA0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9" y="1875043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37EEAF-0D6D-7BCA-1F0B-B69F20851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648" y="1875043"/>
            <a:ext cx="3486150" cy="7743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7C2C030-4A40-7DDB-AD5B-61FC66B1F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562100"/>
            <a:ext cx="3486150" cy="7743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F10542-2B85-006A-DF8E-429AF5BDC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673" y="1436782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2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04388" y="1028700"/>
            <a:ext cx="127922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0510289" y="-2936826"/>
            <a:ext cx="14024232" cy="8747216"/>
            <a:chOff x="0" y="0"/>
            <a:chExt cx="18698977" cy="1166295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81075"/>
            <a:ext cx="36957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ko-KR" altLang="en-US" sz="2100" spc="210" dirty="0">
                <a:solidFill>
                  <a:srgbClr val="000000"/>
                </a:solidFill>
                <a:latin typeface="210 디딤고딕 Bold" panose="020B0600000101010101" charset="-127"/>
                <a:ea typeface="210 디딤고딕 Bold" panose="020B0600000101010101" charset="-127"/>
              </a:rPr>
              <a:t>시현화면</a:t>
            </a:r>
            <a:endParaRPr lang="en-US" sz="2100" u="none" strike="noStrike" spc="210" dirty="0">
              <a:solidFill>
                <a:srgbClr val="000000"/>
              </a:solidFill>
              <a:latin typeface="210 디딤고딕 Bold" panose="020B0600000101010101" charset="-127"/>
              <a:ea typeface="210 디딤고딕 Bold" panose="020B0600000101010101" charset="-127"/>
            </a:endParaRPr>
          </a:p>
        </p:txBody>
      </p: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-6246521" y="5122343"/>
            <a:ext cx="14024232" cy="8747216"/>
            <a:chOff x="0" y="0"/>
            <a:chExt cx="18698977" cy="1166295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267BB0A-7C87-32CD-A286-FEE59C3AD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36" y="1562100"/>
            <a:ext cx="3486150" cy="7743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E3BE-E0C0-0F44-2BDE-5DC439D5D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1562100"/>
            <a:ext cx="3486150" cy="7743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FC8A0-7022-0201-D8EB-C48AAEE8AE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082" y="1562100"/>
            <a:ext cx="3486150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5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267</Words>
  <Application>Microsoft Office PowerPoint</Application>
  <PresentationFormat>사용자 지정</PresentationFormat>
  <Paragraphs>144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12롯데마트드림Bold</vt:lpstr>
      <vt:lpstr>Roboto</vt:lpstr>
      <vt:lpstr>맑은 고딕</vt:lpstr>
      <vt:lpstr>돋움</vt:lpstr>
      <vt:lpstr>210 디딤고딕 Bold</vt:lpstr>
      <vt:lpstr>휴먼엑스포</vt:lpstr>
      <vt:lpstr>210 디딤고딕</vt:lpstr>
      <vt:lpstr>Arial Unicode MS</vt:lpstr>
      <vt:lpstr>Arial</vt:lpstr>
      <vt:lpstr>Gowun Batang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퍼플 교실 전시, 현대 캠퍼스 커뮤니케이션 한글 프레젠테이션</dc:title>
  <cp:lastModifiedBy>KMS505021</cp:lastModifiedBy>
  <cp:revision>15</cp:revision>
  <dcterms:created xsi:type="dcterms:W3CDTF">2006-08-16T00:00:00Z</dcterms:created>
  <dcterms:modified xsi:type="dcterms:W3CDTF">2023-09-20T04:01:37Z</dcterms:modified>
  <dc:identifier>DAFtldTi71E</dc:identifier>
</cp:coreProperties>
</file>